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65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us Clark" initials="MC" lastIdx="1" clrIdx="0">
    <p:extLst>
      <p:ext uri="{19B8F6BF-5375-455C-9EA6-DF929625EA0E}">
        <p15:presenceInfo xmlns:p15="http://schemas.microsoft.com/office/powerpoint/2012/main" userId="2f3bd0a418103c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2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07T21:03:47.580" idx="1">
    <p:pos x="609" y="1226"/>
    <p:text>Add Gif for Atlanta Zip Codes (choose at least 3)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4C67-71F4-41F3-9F5F-0B5C0572F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1D820-2C14-4634-B7ED-D5C38C265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ED501-E562-4849-A294-820CE4E4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DCEBD-A8FA-466D-892E-1299CEF1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BE8A8-4EDA-43A4-9B0B-85AD73D3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8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36D1-74B6-4A8E-8FA1-1D961D871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FF4E2-BD7E-4558-A4A9-E505DED82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6A266-EB24-4351-8D75-A8224253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74FB-F14E-4FB7-AB96-2566E369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265C6-E0D6-43AC-8A78-7F5DED054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572717-4EB1-45D7-B549-243746231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64033-10F2-4001-976B-2B421B68D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45E6C-865C-40FB-95B9-09E7501F8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BB94-FE56-40ED-A650-3C59C96AC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912E3-B9E1-4E92-BD64-F43F65B5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52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4F5D6-4CF0-40A7-84E0-181E50ED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8B5A-5EA7-431D-A4E2-25F5926D5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B1CFC-F9E8-4C45-A081-D773A199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22507-B3C9-4744-BCDE-5DE6D89C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5681-72B9-4D14-B8EF-295DC6EE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0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E2F9-A235-4527-BC7E-3CD77AFF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5151-2086-4219-99D8-632592B00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E5C54-66F5-4FC0-B004-BCBFF399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36FF-A5E5-4AA8-99D1-AE8EAB692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BD480-910F-44E1-94B9-2D905131E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DBD8-13DB-4FA0-A09F-691FA3009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D0C0F-9FBF-4682-95A0-55D497ADB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E979B-C9A9-4859-8C82-00C5A9DDB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F72D7-A6EF-4CF7-9285-F62138456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7B03F-470A-497C-92EF-C5E9978D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57BCC-5717-4F9E-873D-0B3C3FF4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15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8D73-010E-4B67-ACDF-81D3E93D8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352C5-3AF3-4D80-BF2C-36708C90D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A5261-7A9A-4131-9D1C-1EE6E17C5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5A8BC-543F-460C-81B3-D4F936835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3EA03-274B-4AB1-8AC3-A07E7864B0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78D63-1D11-4D0F-B0AE-CF7244E20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0ADAEB-1614-4452-A606-9F289E5EE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F4E0E-5EC9-4A43-8D66-0245793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FD55-1189-486D-B927-1BEEE7FB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518BB-C42B-473A-93FB-38312161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0A1733-858C-46A6-8BB3-843D2B2C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980615-1CE1-4C9A-BD60-21E96A88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07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C9E97-7544-46F8-BC58-6C1081BF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2DFA72-4CA9-477A-A852-BCFB6940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CF42-7AF1-4908-8532-F5C2DE69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26A6-9159-4826-BC46-94830471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EF12B-2738-4E77-A2E9-78487CB23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C94EC-50A3-43DF-8C2D-C83DB4994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4AECE-DACD-4644-A9D5-6B1328B76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01040-C1CB-4338-BD30-1BE7EC01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C5039-69A0-4D46-B6B8-9EDAD460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3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53FA9-038F-4CA7-9F5B-65A46F2E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B90747-D4C4-4C07-AA96-B28A8A26CE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D89A5-A95A-40AB-8B0D-8659EC717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DB0CD-0252-457B-A056-5B992A1F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EE853-B37C-4E12-9CDB-0220A222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81CD5-0A31-4774-9153-0762B2D08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4EE52-6F2C-47EB-BCFA-9697C8D2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CB3FD-1C05-43B3-B482-84EED57FB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8EF65-79BF-4003-BDA4-01ED8D970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57F1-4D3E-4EC3-9546-675EF24E3C72}" type="datetimeFigureOut">
              <a:rPr lang="en-US" smtClean="0"/>
              <a:t>10/9/2021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659D1-8C1C-4977-8A13-A62EDDD5A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49E91-1516-44BC-87C7-E39CEDEAD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BAF3-42B6-4A49-9857-0EBE86501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4232" y="2658803"/>
            <a:ext cx="4643535" cy="1000028"/>
          </a:xfrm>
          <a:solidFill>
            <a:schemeClr val="bg2">
              <a:lumMod val="90000"/>
              <a:alpha val="56000"/>
            </a:schemeClr>
          </a:solidFill>
        </p:spPr>
        <p:txBody>
          <a:bodyPr/>
          <a:lstStyle/>
          <a:p>
            <a:r>
              <a:rPr lang="en-US" dirty="0"/>
              <a:t>ATL Foodie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A7DB-683A-4E58-AB41-82E502DF7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6604" y="4199197"/>
            <a:ext cx="2618792" cy="1536440"/>
          </a:xfrm>
          <a:solidFill>
            <a:srgbClr val="FF0000">
              <a:alpha val="50000"/>
            </a:srgb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Sharon Colson</a:t>
            </a:r>
          </a:p>
          <a:p>
            <a:r>
              <a:rPr lang="en-US" dirty="0">
                <a:solidFill>
                  <a:schemeClr val="bg1"/>
                </a:solidFill>
              </a:rPr>
              <a:t>Karina </a:t>
            </a:r>
            <a:r>
              <a:rPr lang="en-US" dirty="0" err="1">
                <a:solidFill>
                  <a:schemeClr val="bg1"/>
                </a:solidFill>
              </a:rPr>
              <a:t>Hutula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Marie Prosper</a:t>
            </a:r>
          </a:p>
          <a:p>
            <a:r>
              <a:rPr lang="en-US" dirty="0">
                <a:solidFill>
                  <a:schemeClr val="bg1"/>
                </a:solidFill>
              </a:rPr>
              <a:t>Marius Clark</a:t>
            </a:r>
          </a:p>
          <a:p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78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C370-6D27-4A2D-B08E-669A40E6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954" y="667139"/>
            <a:ext cx="6924092" cy="1068388"/>
          </a:xfrm>
          <a:solidFill>
            <a:schemeClr val="tx1">
              <a:lumMod val="85000"/>
              <a:lumOff val="15000"/>
              <a:alpha val="80000"/>
            </a:schemeClr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0000"/>
          </a:bodyPr>
          <a:lstStyle/>
          <a:p>
            <a:pPr algn="ctr">
              <a:spcBef>
                <a:spcPts val="1000"/>
              </a:spcBef>
            </a:pPr>
            <a: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What's for dinner?</a:t>
            </a:r>
            <a:b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</a:b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(analysis of Atlanta Restaurant popularity)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EDD67-9BAC-478A-9BD3-CA2617E08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5446" y="2689749"/>
            <a:ext cx="6580187" cy="1697894"/>
          </a:xfr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the Atlanta or Metro Atlanta Area?</a:t>
            </a:r>
          </a:p>
          <a:p>
            <a:r>
              <a:rPr lang="en-US" dirty="0">
                <a:solidFill>
                  <a:schemeClr val="bg1"/>
                </a:solidFill>
              </a:rPr>
              <a:t>Don't know what's around?</a:t>
            </a:r>
          </a:p>
          <a:p>
            <a:r>
              <a:rPr lang="en-US" dirty="0">
                <a:solidFill>
                  <a:schemeClr val="bg1"/>
                </a:solidFill>
              </a:rPr>
              <a:t>Go to ATL Foodie for help!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7ECDC-FB17-4707-B453-DEF1DC8BF2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2190018"/>
            <a:ext cx="2864695" cy="429494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E53718-E686-4530-A71D-8ECD63734AB2}"/>
              </a:ext>
            </a:extLst>
          </p:cNvPr>
          <p:cNvSpPr txBox="1">
            <a:spLocks/>
          </p:cNvSpPr>
          <p:nvPr/>
        </p:nvSpPr>
        <p:spPr>
          <a:xfrm>
            <a:off x="4531878" y="5440695"/>
            <a:ext cx="6633755" cy="55606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en-US" dirty="0"/>
              <a:t>Data Source: Yelp! Academic Dataset</a:t>
            </a:r>
          </a:p>
        </p:txBody>
      </p:sp>
    </p:spTree>
    <p:extLst>
      <p:ext uri="{BB962C8B-B14F-4D97-AF65-F5344CB8AC3E}">
        <p14:creationId xmlns:p14="http://schemas.microsoft.com/office/powerpoint/2010/main" val="354107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132" y="786809"/>
            <a:ext cx="4719735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Technologies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A62057-1F24-4681-9EF7-BF71C790E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417" y="2080805"/>
            <a:ext cx="2474404" cy="353318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en-US" sz="2400" dirty="0">
                <a:solidFill>
                  <a:schemeClr val="bg1"/>
                </a:solidFill>
                <a:latin typeface="Slack-Lato"/>
              </a:rPr>
              <a:t>Additional: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CSS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HTML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Python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Pandas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VS Code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Bootstrap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SQLite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JSON</a:t>
            </a:r>
          </a:p>
          <a:p>
            <a:pPr>
              <a:buNone/>
            </a:pPr>
            <a:endParaRPr lang="en-US" sz="2400" dirty="0">
              <a:solidFill>
                <a:schemeClr val="bg1"/>
              </a:solidFill>
              <a:latin typeface="Slack-La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076870" y="2080805"/>
            <a:ext cx="2583710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JavaScript: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D3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Plotly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Leaflet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JS Plug-Ins: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Extra-Markers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Simpleheat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4FED3-1DA6-4B99-A364-22CE62084328}"/>
              </a:ext>
            </a:extLst>
          </p:cNvPr>
          <p:cNvSpPr txBox="1"/>
          <p:nvPr/>
        </p:nvSpPr>
        <p:spPr>
          <a:xfrm>
            <a:off x="4745946" y="2080805"/>
            <a:ext cx="2700105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>
                <a:solidFill>
                  <a:schemeClr val="bg1"/>
                </a:solidFill>
                <a:effectLst/>
                <a:latin typeface="Slack-Lato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Framework: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Jinja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endParaRPr lang="en-US" dirty="0"/>
          </a:p>
          <a:p>
            <a:r>
              <a:rPr lang="en-US" dirty="0"/>
              <a:t>Deployment: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Heroku</a:t>
            </a:r>
          </a:p>
          <a:p>
            <a:endParaRPr lang="en-US" dirty="0"/>
          </a:p>
          <a:p>
            <a:r>
              <a:rPr lang="en-US" dirty="0"/>
              <a:t>HTML Plug-Ins: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FontAwesome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GoogleFonts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4078"/>
            <a:ext cx="1051560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https://atl-foodie-page.herokuapp.com/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EFAC68-CB15-462F-A50B-3A3A656A9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71" y="1942584"/>
            <a:ext cx="8951458" cy="4351338"/>
          </a:xfrm>
          <a:ln w="4762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463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8829" y="385556"/>
            <a:ext cx="273434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Cuisines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3CC9B14-EEE0-48F6-8A19-74402E814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22" y="1457324"/>
            <a:ext cx="10205155" cy="5233018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554742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6401" y="71907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Ratings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B91630-7C31-461E-8A90-9C277A482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21" y="2080803"/>
            <a:ext cx="5872691" cy="383416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151467" y="3045800"/>
            <a:ext cx="3318934" cy="1904173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CONCLUSION:</a:t>
            </a: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For the most restaurant options AND a great quality meal, visit the red areas of the map</a:t>
            </a:r>
          </a:p>
        </p:txBody>
      </p:sp>
    </p:spTree>
    <p:extLst>
      <p:ext uri="{BB962C8B-B14F-4D97-AF65-F5344CB8AC3E}">
        <p14:creationId xmlns:p14="http://schemas.microsoft.com/office/powerpoint/2010/main" val="254355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Map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D7D4AA-63F8-4833-AEB0-7670920E3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388" y="2495550"/>
            <a:ext cx="4800600" cy="348615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7D5128-D5D1-44B8-A38E-A06157E2D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12" y="1625600"/>
            <a:ext cx="6713398" cy="49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35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30B8B0-1AF9-4E94-92C4-81DFC33D3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644" y="477991"/>
            <a:ext cx="7626445" cy="617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63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>
                <a:solidFill>
                  <a:srgbClr val="C00000"/>
                </a:solidFill>
                <a:latin typeface="+mn-lt"/>
                <a:ea typeface="+mn-ea"/>
                <a:cs typeface="+mn-cs"/>
              </a:rPr>
              <a:t>Coming Soon</a:t>
            </a:r>
            <a:endParaRPr lang="en-US" dirty="0">
              <a:solidFill>
                <a:srgbClr val="C0000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962AD2-9423-47D3-B3DB-BDDDCFF10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9650"/>
            <a:ext cx="10515600" cy="4223288"/>
          </a:xfrm>
        </p:spPr>
      </p:pic>
    </p:spTree>
    <p:extLst>
      <p:ext uri="{BB962C8B-B14F-4D97-AF65-F5344CB8AC3E}">
        <p14:creationId xmlns:p14="http://schemas.microsoft.com/office/powerpoint/2010/main" val="112079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116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Slack-Lato</vt:lpstr>
      <vt:lpstr>Office Theme</vt:lpstr>
      <vt:lpstr>ATL Foodie</vt:lpstr>
      <vt:lpstr>What's for dinner? (analysis of Atlanta Restaurant popularity)</vt:lpstr>
      <vt:lpstr>Technologies</vt:lpstr>
      <vt:lpstr>https://atl-foodie-page.herokuapp.com/</vt:lpstr>
      <vt:lpstr>Cuisines</vt:lpstr>
      <vt:lpstr>Ratings</vt:lpstr>
      <vt:lpstr>Map</vt:lpstr>
      <vt:lpstr>PowerPoint Presentation</vt:lpstr>
      <vt:lpstr>Coming Soon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 Foodie</dc:title>
  <dc:creator>Marius Clark</dc:creator>
  <cp:lastModifiedBy>Hutula, Karina</cp:lastModifiedBy>
  <cp:revision>5</cp:revision>
  <dcterms:created xsi:type="dcterms:W3CDTF">2021-10-08T00:19:08Z</dcterms:created>
  <dcterms:modified xsi:type="dcterms:W3CDTF">2021-10-09T15:45:39Z</dcterms:modified>
</cp:coreProperties>
</file>

<file path=docProps/thumbnail.jpeg>
</file>